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7799"/>
            <a:ext cx="1612822" cy="4361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6487" cy="28079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184800" cy="11830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776614" cy="494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01853" cy="6152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7434" y="8291908"/>
            <a:ext cx="4189078" cy="7427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80008" y="569110"/>
            <a:ext cx="4937143" cy="6171429"/>
            <a:chOff x="7880008" y="569110"/>
            <a:chExt cx="4937143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0008" y="569110"/>
              <a:ext cx="493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37144" y="8311716"/>
            <a:ext cx="600021" cy="6152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7192" y="-155769"/>
            <a:ext cx="4336617" cy="1827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76863" y="974896"/>
            <a:ext cx="6171429" cy="678027"/>
            <a:chOff x="7376863" y="974896"/>
            <a:chExt cx="6171429" cy="6780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6863" y="974896"/>
              <a:ext cx="6171429" cy="67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0008" y="7379567"/>
            <a:ext cx="6171429" cy="651052"/>
            <a:chOff x="7880008" y="7379567"/>
            <a:chExt cx="6171429" cy="6510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0008" y="7379567"/>
              <a:ext cx="6171429" cy="651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48579" y="6740539"/>
            <a:ext cx="6171429" cy="619838"/>
            <a:chOff x="10348579" y="6740539"/>
            <a:chExt cx="6171429" cy="6198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8579" y="6740539"/>
              <a:ext cx="6171429" cy="619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476150"/>
            <a:ext cx="6171429" cy="5464776"/>
            <a:chOff x="0" y="2476150"/>
            <a:chExt cx="6171429" cy="54647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476150"/>
              <a:ext cx="6171429" cy="54647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6072" y="6028685"/>
            <a:ext cx="2055051" cy="490029"/>
            <a:chOff x="11556072" y="6028685"/>
            <a:chExt cx="2055051" cy="4900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120000">
              <a:off x="11556072" y="6028685"/>
              <a:ext cx="2055051" cy="4900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28195" y="6377085"/>
            <a:ext cx="2299812" cy="490029"/>
            <a:chOff x="8828195" y="6377085"/>
            <a:chExt cx="2299812" cy="4900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8340000">
              <a:off x="8828195" y="6377085"/>
              <a:ext cx="2299812" cy="4900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360" y="8241408"/>
            <a:ext cx="5302884" cy="1342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760724" cy="41696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0724" y="5279933"/>
            <a:ext cx="7196511" cy="18217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27696" cy="7648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197" y="8311716"/>
            <a:ext cx="583620" cy="609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2667" y="9704477"/>
            <a:ext cx="1013483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7198" y="0"/>
            <a:ext cx="5770524" cy="10159737"/>
            <a:chOff x="10667198" y="0"/>
            <a:chExt cx="5770524" cy="10159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198" y="0"/>
              <a:ext cx="5770524" cy="10159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13281" cy="6095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66" y="260286"/>
            <a:ext cx="4066616" cy="1796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571" y="8291908"/>
            <a:ext cx="8821594" cy="19537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52387" y="-28751"/>
            <a:ext cx="5914811" cy="7947213"/>
            <a:chOff x="4752387" y="-28751"/>
            <a:chExt cx="5914811" cy="7947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52387" y="-28751"/>
              <a:ext cx="5914811" cy="79472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76071" y="6087536"/>
            <a:ext cx="2309044" cy="3162386"/>
            <a:chOff x="8276071" y="6087536"/>
            <a:chExt cx="2309044" cy="31623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6071" y="6087536"/>
              <a:ext cx="2309044" cy="3162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10614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066622" cy="179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9813" y="9481676"/>
            <a:ext cx="9409366" cy="7427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495" y="1813300"/>
            <a:ext cx="14161806" cy="76734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2614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9721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816" y="1873265"/>
            <a:ext cx="14051136" cy="7613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7312" y="9582284"/>
            <a:ext cx="10489382" cy="737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7240" y="8311716"/>
            <a:ext cx="716785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9721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32794" y="2764906"/>
            <a:ext cx="9865317" cy="742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996914"/>
            <a:ext cx="3601008" cy="2244464"/>
            <a:chOff x="-14376" y="1996914"/>
            <a:chExt cx="3601008" cy="22444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376" y="1996914"/>
              <a:ext cx="3601008" cy="2244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696046"/>
            <a:ext cx="11066030" cy="5036209"/>
            <a:chOff x="0" y="4696046"/>
            <a:chExt cx="11066030" cy="50362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696046"/>
              <a:ext cx="11066030" cy="50362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8198" y="9639808"/>
            <a:ext cx="8190854" cy="744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6995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9721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570" y="4368244"/>
            <a:ext cx="7326507" cy="436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63904" y="0"/>
            <a:ext cx="8473818" cy="10285714"/>
            <a:chOff x="7963904" y="0"/>
            <a:chExt cx="847381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3904" y="0"/>
              <a:ext cx="8473818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1281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4972162" cy="179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62" y="7491896"/>
            <a:ext cx="5677908" cy="25582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1761384"/>
            <a:ext cx="8625153" cy="57643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5102" y="1761384"/>
            <a:ext cx="6812620" cy="7559417"/>
            <a:chOff x="9625102" y="1761384"/>
            <a:chExt cx="6812620" cy="75594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5102" y="1761384"/>
              <a:ext cx="6812620" cy="7559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328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140" y="282060"/>
            <a:ext cx="3472269" cy="1545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5675" y="1829706"/>
            <a:ext cx="14868068" cy="8456008"/>
            <a:chOff x="755675" y="1829706"/>
            <a:chExt cx="14868068" cy="84560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675" y="1829706"/>
              <a:ext cx="14868068" cy="8456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1906" y="8311716"/>
            <a:ext cx="587609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2948057" cy="1312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4425" y="1747991"/>
            <a:ext cx="11443849" cy="8525025"/>
            <a:chOff x="1884425" y="1747991"/>
            <a:chExt cx="11443849" cy="85250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425" y="1747991"/>
              <a:ext cx="11443849" cy="852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057" y="-609524"/>
            <a:ext cx="7499800" cy="11009524"/>
            <a:chOff x="1643057" y="-609524"/>
            <a:chExt cx="7499800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57" y="-609524"/>
              <a:ext cx="7499800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55947" cy="6152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8315" y="2484493"/>
            <a:ext cx="2715248" cy="2082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7264" y="4390467"/>
            <a:ext cx="1100624" cy="12430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9420" y="5614105"/>
            <a:ext cx="1486211" cy="625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8331" y="6204845"/>
            <a:ext cx="2810975" cy="4202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53974" y="4390467"/>
            <a:ext cx="1266103" cy="12430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8896" y="5537058"/>
            <a:ext cx="2207110" cy="6157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6132216"/>
            <a:ext cx="3025300" cy="6999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22286" y="9582001"/>
            <a:ext cx="1214661" cy="3958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5511" y="8315562"/>
            <a:ext cx="801196" cy="6253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7264" y="7076591"/>
            <a:ext cx="1252248" cy="124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3280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2948057" cy="13121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4425" y="1747991"/>
            <a:ext cx="11443849" cy="8525025"/>
            <a:chOff x="1884425" y="1747991"/>
            <a:chExt cx="11443849" cy="85250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4425" y="1747991"/>
              <a:ext cx="11443849" cy="852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6996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036512" cy="1796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62" y="2383141"/>
            <a:ext cx="5743401" cy="79649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19139" y="726215"/>
            <a:ext cx="8883155" cy="5903597"/>
            <a:chOff x="7719139" y="726215"/>
            <a:chExt cx="8883155" cy="59035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139" y="726215"/>
              <a:ext cx="8883155" cy="5903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52413" y="6451088"/>
            <a:ext cx="10649880" cy="3834627"/>
            <a:chOff x="5952413" y="6451088"/>
            <a:chExt cx="10649880" cy="38346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2413" y="6451088"/>
              <a:ext cx="10649880" cy="3834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1090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036512" cy="1796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62" y="2130598"/>
            <a:ext cx="6763764" cy="2558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1722" y="0"/>
            <a:ext cx="7529126" cy="4893932"/>
            <a:chOff x="8951722" y="0"/>
            <a:chExt cx="7529126" cy="48939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722" y="0"/>
              <a:ext cx="7529126" cy="4893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75081" y="4893932"/>
            <a:ext cx="10944926" cy="2052174"/>
            <a:chOff x="5575081" y="4893932"/>
            <a:chExt cx="10944926" cy="2052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5081" y="4893932"/>
              <a:ext cx="10944926" cy="2052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93999" y="6946106"/>
            <a:ext cx="13343723" cy="3339609"/>
            <a:chOff x="3093999" y="6946106"/>
            <a:chExt cx="13343723" cy="33396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3999" y="6946106"/>
              <a:ext cx="13343723" cy="3339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8423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950361" cy="18038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62" y="2130598"/>
            <a:ext cx="5038825" cy="2578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7485380"/>
            <a:ext cx="3258571" cy="2800334"/>
            <a:chOff x="0" y="7485380"/>
            <a:chExt cx="3258571" cy="28003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485380"/>
              <a:ext cx="3258571" cy="28003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2473" y="0"/>
            <a:ext cx="7321288" cy="48119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08951" y="4892567"/>
            <a:ext cx="2023985" cy="6601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58571" y="6946106"/>
            <a:ext cx="13343723" cy="3339609"/>
            <a:chOff x="3258571" y="6946106"/>
            <a:chExt cx="13343723" cy="3339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8571" y="6946106"/>
              <a:ext cx="13343723" cy="3339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7"/>
            <a:ext cx="4550543" cy="41696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15646" cy="18501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235" y="8311716"/>
            <a:ext cx="746202" cy="6095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94880" cy="965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704477"/>
            <a:ext cx="2377417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1430" y="8311716"/>
            <a:ext cx="750324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225" y="73947"/>
            <a:ext cx="2341738" cy="1827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08951" y="4892567"/>
            <a:ext cx="2023985" cy="6601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140" y="1789833"/>
            <a:ext cx="15740430" cy="84958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5430" y="617799"/>
            <a:ext cx="1908060" cy="45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877978" cy="1590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776614" cy="4948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2614954" cy="449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65430" y="8311716"/>
            <a:ext cx="694278" cy="6152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67712" cy="29880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131451" cy="357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152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692006" cy="4169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4397331" cy="18501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842855"/>
            <a:ext cx="5115580" cy="7648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621292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66" y="260286"/>
            <a:ext cx="5208932" cy="1818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4642" y="9007283"/>
            <a:ext cx="10640847" cy="1349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2229" y="2088899"/>
            <a:ext cx="9454324" cy="6587666"/>
            <a:chOff x="3382229" y="2088899"/>
            <a:chExt cx="9454324" cy="65876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2229" y="2088899"/>
              <a:ext cx="9454324" cy="6587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66" y="260286"/>
            <a:ext cx="5208932" cy="1818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563" y="9381048"/>
            <a:ext cx="10883632" cy="744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68075" y="900354"/>
            <a:ext cx="3423446" cy="8055166"/>
            <a:chOff x="11568075" y="900354"/>
            <a:chExt cx="3423446" cy="80551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68075" y="900354"/>
              <a:ext cx="3423446" cy="8055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75126" y="2002645"/>
            <a:ext cx="8286030" cy="7079499"/>
            <a:chOff x="2175126" y="2002645"/>
            <a:chExt cx="8286030" cy="707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5126" y="2002645"/>
              <a:ext cx="8286030" cy="7079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66" y="260286"/>
            <a:ext cx="5208932" cy="1818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6720" y="8599615"/>
            <a:ext cx="11755074" cy="1349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16893" y="1796031"/>
            <a:ext cx="9264335" cy="6572826"/>
            <a:chOff x="3216893" y="1796031"/>
            <a:chExt cx="9264335" cy="657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6893" y="1796031"/>
              <a:ext cx="9264335" cy="657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6095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9587079" cy="1799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04" y="3330177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4102" y="2469561"/>
            <a:ext cx="6505962" cy="25532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804" y="7585611"/>
            <a:ext cx="798569" cy="798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6617" y="6635316"/>
            <a:ext cx="9139049" cy="25582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17046" y="6103695"/>
            <a:ext cx="4820676" cy="4182019"/>
            <a:chOff x="11617046" y="6103695"/>
            <a:chExt cx="4820676" cy="4182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7046" y="6103695"/>
              <a:ext cx="4820676" cy="4182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1090" y="0"/>
            <a:ext cx="4776632" cy="6088893"/>
            <a:chOff x="11661090" y="0"/>
            <a:chExt cx="4776632" cy="60888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1090" y="0"/>
              <a:ext cx="4776632" cy="6088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152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927540" cy="1799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433" y="2600691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3123" y="2142591"/>
            <a:ext cx="8102000" cy="1365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559" y="3661536"/>
            <a:ext cx="5485284" cy="6624178"/>
            <a:chOff x="852559" y="3661536"/>
            <a:chExt cx="5485284" cy="6624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559" y="3661536"/>
              <a:ext cx="5485284" cy="6624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52704" y="5537116"/>
            <a:ext cx="4682981" cy="2185391"/>
            <a:chOff x="3652704" y="5537116"/>
            <a:chExt cx="4682981" cy="2185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2704" y="5537116"/>
              <a:ext cx="4682981" cy="2185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4838" y="3623427"/>
            <a:ext cx="6798531" cy="6662288"/>
            <a:chOff x="8764838" y="3623427"/>
            <a:chExt cx="6798531" cy="66622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64838" y="3623427"/>
              <a:ext cx="6798531" cy="6662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32525" y="5603188"/>
            <a:ext cx="4305197" cy="2053248"/>
            <a:chOff x="12132525" y="5603188"/>
            <a:chExt cx="4305197" cy="20532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2525" y="5603188"/>
              <a:ext cx="4305197" cy="2053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5979" y="2094617"/>
            <a:ext cx="7739074" cy="4387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27621" y="8311716"/>
            <a:ext cx="456562" cy="6152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43" y="260286"/>
            <a:ext cx="4336617" cy="1827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965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157187"/>
            <a:ext cx="7147054" cy="8034493"/>
            <a:chOff x="0" y="2157187"/>
            <a:chExt cx="7147054" cy="80344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157187"/>
              <a:ext cx="7147054" cy="8034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6071" y="6629812"/>
            <a:ext cx="3447104" cy="3085714"/>
            <a:chOff x="8276071" y="6629812"/>
            <a:chExt cx="3447104" cy="30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6071" y="6629812"/>
              <a:ext cx="344710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7750" y="6629812"/>
            <a:ext cx="2896241" cy="3085714"/>
            <a:chOff x="12737750" y="6629812"/>
            <a:chExt cx="2896241" cy="30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7750" y="6629812"/>
              <a:ext cx="2896241" cy="308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9696537"/>
            <a:ext cx="1881768" cy="6152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40478" y="9696573"/>
            <a:ext cx="1637583" cy="6152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2022-05-23T15:27:27Z</dcterms:created>
  <dcterms:modified xsi:type="dcterms:W3CDTF">2022-05-23T15:27:27Z</dcterms:modified>
</cp:coreProperties>
</file>